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4857784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/>
              <a:t>The use of the correspondance </a:t>
            </a:r>
            <a:r>
              <a:rPr lang="fr-FR" sz="2400" dirty="0" err="1"/>
              <a:t>booklet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The absences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6824483" cy="20478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bsence anglais">
            <a:hlinkClick r:id="" action="ppaction://media"/>
            <a:extLst>
              <a:ext uri="{FF2B5EF4-FFF2-40B4-BE49-F238E27FC236}">
                <a16:creationId xmlns:a16="http://schemas.microsoft.com/office/drawing/2014/main" id="{1FA00975-5175-4CED-942F-DC4C3F52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1769" y="254320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1285860"/>
            <a:ext cx="4786346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/>
              <a:t>The use of the correspondance </a:t>
            </a:r>
            <a:r>
              <a:rPr lang="fr-FR" sz="2400" dirty="0" err="1"/>
              <a:t>booklet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The </a:t>
            </a:r>
            <a:r>
              <a:rPr lang="fr-FR" sz="2400" dirty="0" err="1"/>
              <a:t>delays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8001024" cy="25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tard anglais">
            <a:hlinkClick r:id="" action="ppaction://media"/>
            <a:extLst>
              <a:ext uri="{FF2B5EF4-FFF2-40B4-BE49-F238E27FC236}">
                <a16:creationId xmlns:a16="http://schemas.microsoft.com/office/drawing/2014/main" id="{C677FA1E-3EC3-4970-8B15-B898E063A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2708" y="251024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4857784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/>
              <a:t>The use of the correspondance </a:t>
            </a:r>
            <a:r>
              <a:rPr lang="fr-FR" sz="2400" dirty="0" err="1"/>
              <a:t>booklet</a:t>
            </a:r>
            <a:br>
              <a:rPr lang="fr-FR" sz="2400" dirty="0"/>
            </a:br>
            <a:r>
              <a:rPr lang="fr-FR" sz="2400" dirty="0"/>
              <a:t>The correspondance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429132"/>
            <a:ext cx="7505702" cy="173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rrespondance anglais">
            <a:hlinkClick r:id="" action="ppaction://media"/>
            <a:extLst>
              <a:ext uri="{FF2B5EF4-FFF2-40B4-BE49-F238E27FC236}">
                <a16:creationId xmlns:a16="http://schemas.microsoft.com/office/drawing/2014/main" id="{29A28DBF-2913-4429-AFD2-638B7A523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4857784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/>
              <a:t>The use of the correspondance </a:t>
            </a:r>
            <a:r>
              <a:rPr lang="fr-FR" sz="2400" dirty="0" err="1"/>
              <a:t>booklet</a:t>
            </a:r>
            <a:br>
              <a:rPr lang="fr-FR" sz="2400" dirty="0"/>
            </a:br>
            <a:br>
              <a:rPr lang="fr-FR" sz="2400" dirty="0"/>
            </a:br>
            <a:r>
              <a:rPr lang="fr-FR" sz="2400"/>
              <a:t>The correspondance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643182"/>
            <a:ext cx="6943738" cy="40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ortie anglais">
            <a:hlinkClick r:id="" action="ppaction://media"/>
            <a:extLst>
              <a:ext uri="{FF2B5EF4-FFF2-40B4-BE49-F238E27FC236}">
                <a16:creationId xmlns:a16="http://schemas.microsoft.com/office/drawing/2014/main" id="{8F6F2BED-9366-4DF3-A33E-FEC76B685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9992" y="192625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</Words>
  <Application>Microsoft Office PowerPoint</Application>
  <PresentationFormat>Affichage à l'écran (4:3)</PresentationFormat>
  <Paragraphs>4</Paragraphs>
  <Slides>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The use of the correspondance booklet  The absences  </vt:lpstr>
      <vt:lpstr>The use of the correspondance booklet  The delays</vt:lpstr>
      <vt:lpstr>The use of the correspondance booklet The correspondance</vt:lpstr>
      <vt:lpstr>The use of the correspondance booklet  The correspondance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L’utilisation du carnet de correspondance</dc:title>
  <dc:creator>coordo1</dc:creator>
  <cp:lastModifiedBy>CHRISTELLE MENCE</cp:lastModifiedBy>
  <cp:revision>10</cp:revision>
  <dcterms:created xsi:type="dcterms:W3CDTF">2021-03-11T18:06:27Z</dcterms:created>
  <dcterms:modified xsi:type="dcterms:W3CDTF">2021-03-16T10:35:45Z</dcterms:modified>
</cp:coreProperties>
</file>