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1D25-40D1-4B65-9ECD-B68A22652B0D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83E92-A626-4B7B-9739-A6A0FA51D9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4857784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/>
              <a:t>El </a:t>
            </a:r>
            <a:r>
              <a:rPr lang="fr-FR" sz="2400" dirty="0" err="1"/>
              <a:t>folleto</a:t>
            </a:r>
            <a:r>
              <a:rPr lang="fr-FR" sz="2400" dirty="0"/>
              <a:t> de </a:t>
            </a:r>
            <a:r>
              <a:rPr lang="fr-FR" sz="2400" dirty="0" err="1"/>
              <a:t>correspondencia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Las </a:t>
            </a:r>
            <a:r>
              <a:rPr lang="fr-FR" sz="2400" dirty="0" err="1"/>
              <a:t>ausencias</a:t>
            </a:r>
            <a:r>
              <a:rPr lang="fr-FR" sz="2400" dirty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71876"/>
            <a:ext cx="6824483" cy="20478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(6)">
            <a:hlinkClick r:id="" action="ppaction://media"/>
            <a:extLst>
              <a:ext uri="{FF2B5EF4-FFF2-40B4-BE49-F238E27FC236}">
                <a16:creationId xmlns:a16="http://schemas.microsoft.com/office/drawing/2014/main" id="{7826889A-6A41-48FD-97D0-398F10AC08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75760" y="2340009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1285860"/>
            <a:ext cx="4786346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err="1"/>
              <a:t>Uso</a:t>
            </a:r>
            <a:r>
              <a:rPr lang="fr-FR" sz="2400" dirty="0"/>
              <a:t> </a:t>
            </a:r>
            <a:r>
              <a:rPr lang="fr-FR" sz="2400" dirty="0" err="1"/>
              <a:t>del</a:t>
            </a:r>
            <a:r>
              <a:rPr lang="fr-FR" sz="2400" dirty="0"/>
              <a:t> </a:t>
            </a:r>
            <a:r>
              <a:rPr lang="fr-FR" sz="2400" dirty="0" err="1"/>
              <a:t>folleto</a:t>
            </a:r>
            <a:r>
              <a:rPr lang="fr-FR" sz="2400" dirty="0"/>
              <a:t> de </a:t>
            </a:r>
            <a:r>
              <a:rPr lang="fr-FR" sz="2400" dirty="0" err="1"/>
              <a:t>correpondencia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Los </a:t>
            </a:r>
            <a:r>
              <a:rPr lang="fr-FR" sz="2400" dirty="0" err="1"/>
              <a:t>retrasos</a:t>
            </a:r>
            <a:r>
              <a:rPr lang="fr-FR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357562"/>
            <a:ext cx="8001024" cy="25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(7)">
            <a:hlinkClick r:id="" action="ppaction://media"/>
            <a:extLst>
              <a:ext uri="{FF2B5EF4-FFF2-40B4-BE49-F238E27FC236}">
                <a16:creationId xmlns:a16="http://schemas.microsoft.com/office/drawing/2014/main" id="{C36B37F0-17B5-426E-BDDA-25E277951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5908" y="240152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20" y="1357298"/>
            <a:ext cx="4857784" cy="1000108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err="1"/>
              <a:t>Uso</a:t>
            </a:r>
            <a:r>
              <a:rPr lang="fr-FR" sz="2400" dirty="0"/>
              <a:t> </a:t>
            </a:r>
            <a:r>
              <a:rPr lang="fr-FR" sz="2400" dirty="0" err="1"/>
              <a:t>del</a:t>
            </a:r>
            <a:r>
              <a:rPr lang="fr-FR" sz="2400" dirty="0"/>
              <a:t> </a:t>
            </a:r>
            <a:r>
              <a:rPr lang="fr-FR" sz="2400" dirty="0" err="1"/>
              <a:t>folleto</a:t>
            </a:r>
            <a:r>
              <a:rPr lang="fr-FR" sz="2400" dirty="0"/>
              <a:t> de </a:t>
            </a:r>
            <a:r>
              <a:rPr lang="fr-FR" sz="2400" dirty="0" err="1"/>
              <a:t>correpondencia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La </a:t>
            </a:r>
            <a:r>
              <a:rPr lang="fr-FR" sz="2400" dirty="0" err="1"/>
              <a:t>correspondencia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429132"/>
            <a:ext cx="7505702" cy="173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(8)">
            <a:hlinkClick r:id="" action="ppaction://media"/>
            <a:extLst>
              <a:ext uri="{FF2B5EF4-FFF2-40B4-BE49-F238E27FC236}">
                <a16:creationId xmlns:a16="http://schemas.microsoft.com/office/drawing/2014/main" id="{A9DAEB4C-032F-4979-A9E1-DDF2AE03D9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4857784" cy="1000108"/>
          </a:xfrm>
        </p:spPr>
        <p:txBody>
          <a:bodyPr>
            <a:normAutofit fontScale="90000"/>
          </a:bodyPr>
          <a:lstStyle/>
          <a:p>
            <a:pPr algn="l"/>
            <a:br>
              <a:rPr lang="fr-FR" sz="2400" dirty="0"/>
            </a:br>
            <a:r>
              <a:rPr lang="fr-FR" sz="2400" dirty="0" err="1"/>
              <a:t>Uso</a:t>
            </a:r>
            <a:r>
              <a:rPr lang="fr-FR" sz="2400" dirty="0"/>
              <a:t> </a:t>
            </a:r>
            <a:r>
              <a:rPr lang="fr-FR" sz="2400" dirty="0" err="1"/>
              <a:t>del</a:t>
            </a:r>
            <a:r>
              <a:rPr lang="fr-FR" sz="2400" dirty="0"/>
              <a:t> </a:t>
            </a:r>
            <a:r>
              <a:rPr lang="fr-FR" sz="2400" dirty="0" err="1"/>
              <a:t>folleto</a:t>
            </a:r>
            <a:r>
              <a:rPr lang="fr-FR" sz="2400" dirty="0"/>
              <a:t> de </a:t>
            </a:r>
            <a:r>
              <a:rPr lang="fr-FR" sz="2400" dirty="0" err="1"/>
              <a:t>correspondencia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La </a:t>
            </a:r>
            <a:r>
              <a:rPr lang="fr-FR" sz="2400" dirty="0" err="1"/>
              <a:t>correspondencia</a:t>
            </a: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7166"/>
            <a:ext cx="1357322" cy="21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643182"/>
            <a:ext cx="6943738" cy="40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5357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Audio(9)">
            <a:hlinkClick r:id="" action="ppaction://media"/>
            <a:extLst>
              <a:ext uri="{FF2B5EF4-FFF2-40B4-BE49-F238E27FC236}">
                <a16:creationId xmlns:a16="http://schemas.microsoft.com/office/drawing/2014/main" id="{C7E83630-87D3-4344-BCF0-9A3007AB9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36131" y="1440048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36</Words>
  <Application>Microsoft Office PowerPoint</Application>
  <PresentationFormat>Affichage à l'écran (4:3)</PresentationFormat>
  <Paragraphs>4</Paragraphs>
  <Slides>4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El folleto de correspondencia  Las ausencias  </vt:lpstr>
      <vt:lpstr>Uso del folleto de correpondencia  Los retrasos </vt:lpstr>
      <vt:lpstr>Uso del folleto de correpondencia  La correspondencia</vt:lpstr>
      <vt:lpstr> Uso del folleto de correspondencia  La correspondencia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L’utilisation du carnet de correspondance</dc:title>
  <dc:creator>coordo1</dc:creator>
  <cp:lastModifiedBy>CHRISTELLE MENCE</cp:lastModifiedBy>
  <cp:revision>10</cp:revision>
  <dcterms:created xsi:type="dcterms:W3CDTF">2021-03-11T18:06:27Z</dcterms:created>
  <dcterms:modified xsi:type="dcterms:W3CDTF">2021-03-16T15:10:06Z</dcterms:modified>
</cp:coreProperties>
</file>