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  <p:sldId id="261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1D25-40D1-4B65-9ECD-B68A22652B0D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3E92-A626-4B7B-9739-A6A0FA51D9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1D25-40D1-4B65-9ECD-B68A22652B0D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3E92-A626-4B7B-9739-A6A0FA51D9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1D25-40D1-4B65-9ECD-B68A22652B0D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3E92-A626-4B7B-9739-A6A0FA51D9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1D25-40D1-4B65-9ECD-B68A22652B0D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3E92-A626-4B7B-9739-A6A0FA51D9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1D25-40D1-4B65-9ECD-B68A22652B0D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3E92-A626-4B7B-9739-A6A0FA51D9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1D25-40D1-4B65-9ECD-B68A22652B0D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3E92-A626-4B7B-9739-A6A0FA51D9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1D25-40D1-4B65-9ECD-B68A22652B0D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3E92-A626-4B7B-9739-A6A0FA51D9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1D25-40D1-4B65-9ECD-B68A22652B0D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3E92-A626-4B7B-9739-A6A0FA51D9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1D25-40D1-4B65-9ECD-B68A22652B0D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3E92-A626-4B7B-9739-A6A0FA51D9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1D25-40D1-4B65-9ECD-B68A22652B0D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3E92-A626-4B7B-9739-A6A0FA51D9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1D25-40D1-4B65-9ECD-B68A22652B0D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3E92-A626-4B7B-9739-A6A0FA51D9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81D25-40D1-4B65-9ECD-B68A22652B0D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83E92-A626-4B7B-9739-A6A0FA51D9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596" y="1142984"/>
            <a:ext cx="4857784" cy="1000108"/>
          </a:xfrm>
        </p:spPr>
        <p:txBody>
          <a:bodyPr>
            <a:normAutofit fontScale="90000"/>
          </a:bodyPr>
          <a:lstStyle/>
          <a:p>
            <a:pPr algn="l"/>
            <a:r>
              <a:rPr lang="fr-FR" sz="2400" dirty="0" err="1"/>
              <a:t>Uso</a:t>
            </a:r>
            <a:r>
              <a:rPr lang="fr-FR" sz="2400" dirty="0"/>
              <a:t> do </a:t>
            </a:r>
            <a:r>
              <a:rPr lang="fr-FR" sz="2400" dirty="0" err="1"/>
              <a:t>folheto</a:t>
            </a:r>
            <a:r>
              <a:rPr lang="fr-FR" sz="2400" dirty="0"/>
              <a:t> de </a:t>
            </a:r>
            <a:r>
              <a:rPr lang="fr-FR" sz="2400" dirty="0" err="1"/>
              <a:t>correspondência</a:t>
            </a:r>
            <a:br>
              <a:rPr lang="fr-FR" sz="2400" dirty="0"/>
            </a:br>
            <a:br>
              <a:rPr lang="fr-FR" sz="2400" dirty="0"/>
            </a:br>
            <a:r>
              <a:rPr lang="fr-FR" sz="2400" dirty="0"/>
              <a:t>As </a:t>
            </a:r>
            <a:r>
              <a:rPr lang="fr-FR" sz="2400" dirty="0" err="1"/>
              <a:t>ausências</a:t>
            </a:r>
            <a:r>
              <a:rPr lang="fr-FR" sz="2400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357166"/>
            <a:ext cx="1357322" cy="211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571876"/>
            <a:ext cx="6824483" cy="20478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0"/>
            <a:ext cx="53578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Audio">
            <a:hlinkClick r:id="" action="ppaction://media"/>
            <a:extLst>
              <a:ext uri="{FF2B5EF4-FFF2-40B4-BE49-F238E27FC236}">
                <a16:creationId xmlns:a16="http://schemas.microsoft.com/office/drawing/2014/main" id="{5E62205D-6E0B-4DB0-8C30-35C70E28A1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65600" y="2197051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2844" y="1285860"/>
            <a:ext cx="4786346" cy="1000108"/>
          </a:xfrm>
        </p:spPr>
        <p:txBody>
          <a:bodyPr>
            <a:normAutofit fontScale="90000"/>
          </a:bodyPr>
          <a:lstStyle/>
          <a:p>
            <a:pPr algn="l"/>
            <a:r>
              <a:rPr lang="fr-FR" sz="2400" dirty="0" err="1"/>
              <a:t>Uso</a:t>
            </a:r>
            <a:r>
              <a:rPr lang="fr-FR" sz="2400" dirty="0"/>
              <a:t> do </a:t>
            </a:r>
            <a:r>
              <a:rPr lang="fr-FR" sz="2400" dirty="0" err="1"/>
              <a:t>folheto</a:t>
            </a:r>
            <a:r>
              <a:rPr lang="fr-FR" sz="2400" dirty="0"/>
              <a:t> de </a:t>
            </a:r>
            <a:r>
              <a:rPr lang="fr-FR" sz="2400" dirty="0" err="1"/>
              <a:t>correspondência</a:t>
            </a:r>
            <a:br>
              <a:rPr lang="fr-FR" sz="2400" dirty="0"/>
            </a:br>
            <a:br>
              <a:rPr lang="fr-FR" sz="2400" dirty="0"/>
            </a:br>
            <a:r>
              <a:rPr lang="fr-FR" sz="2400" dirty="0"/>
              <a:t>Os </a:t>
            </a:r>
            <a:r>
              <a:rPr lang="fr-FR" sz="2400" dirty="0" err="1"/>
              <a:t>atrasados</a:t>
            </a:r>
            <a:r>
              <a:rPr lang="fr-FR" sz="2400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357166"/>
            <a:ext cx="1357322" cy="211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357562"/>
            <a:ext cx="8001024" cy="257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53578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Audio(1)">
            <a:hlinkClick r:id="" action="ppaction://media"/>
            <a:extLst>
              <a:ext uri="{FF2B5EF4-FFF2-40B4-BE49-F238E27FC236}">
                <a16:creationId xmlns:a16="http://schemas.microsoft.com/office/drawing/2014/main" id="{A2C78D1D-2358-4E1C-8DA6-F9B165DC3A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42616" y="2212165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5720" y="1357298"/>
            <a:ext cx="4857784" cy="1000108"/>
          </a:xfrm>
        </p:spPr>
        <p:txBody>
          <a:bodyPr>
            <a:normAutofit/>
          </a:bodyPr>
          <a:lstStyle/>
          <a:p>
            <a:pPr algn="l"/>
            <a:r>
              <a:rPr lang="fr-FR" sz="2400" dirty="0" err="1"/>
              <a:t>Uso</a:t>
            </a:r>
            <a:r>
              <a:rPr lang="fr-FR" sz="2400" dirty="0"/>
              <a:t> do </a:t>
            </a:r>
            <a:r>
              <a:rPr lang="fr-FR" sz="2400" dirty="0" err="1"/>
              <a:t>folheto</a:t>
            </a:r>
            <a:r>
              <a:rPr lang="fr-FR" sz="2400" dirty="0"/>
              <a:t> de </a:t>
            </a:r>
            <a:r>
              <a:rPr lang="fr-FR" sz="2400" dirty="0" err="1"/>
              <a:t>correspondência</a:t>
            </a:r>
            <a:r>
              <a:rPr lang="fr-FR" sz="2400" dirty="0"/>
              <a:t> </a:t>
            </a:r>
            <a:br>
              <a:rPr lang="fr-FR" sz="2400" dirty="0"/>
            </a:br>
            <a:r>
              <a:rPr lang="fr-FR" sz="2400" dirty="0"/>
              <a:t>A correspondance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357166"/>
            <a:ext cx="1357322" cy="211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429132"/>
            <a:ext cx="7505702" cy="173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53578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Audio(2)">
            <a:hlinkClick r:id="" action="ppaction://media"/>
            <a:extLst>
              <a:ext uri="{FF2B5EF4-FFF2-40B4-BE49-F238E27FC236}">
                <a16:creationId xmlns:a16="http://schemas.microsoft.com/office/drawing/2014/main" id="{A21C6F8E-C5BB-490A-85E7-1F81443DF4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3508" y="1416449"/>
            <a:ext cx="4857784" cy="1000108"/>
          </a:xfrm>
        </p:spPr>
        <p:txBody>
          <a:bodyPr>
            <a:normAutofit/>
          </a:bodyPr>
          <a:lstStyle/>
          <a:p>
            <a:pPr algn="l"/>
            <a:r>
              <a:rPr lang="fr-FR" sz="2400" dirty="0" err="1"/>
              <a:t>Uso</a:t>
            </a:r>
            <a:r>
              <a:rPr lang="fr-FR" sz="2400" dirty="0"/>
              <a:t> do </a:t>
            </a:r>
            <a:r>
              <a:rPr lang="fr-FR" sz="2400" dirty="0" err="1"/>
              <a:t>folheto</a:t>
            </a:r>
            <a:r>
              <a:rPr lang="fr-FR" sz="2400" dirty="0"/>
              <a:t> de </a:t>
            </a:r>
            <a:r>
              <a:rPr lang="fr-FR" sz="2400" dirty="0" err="1"/>
              <a:t>correspondência</a:t>
            </a:r>
            <a:r>
              <a:rPr lang="fr-FR" sz="2400" dirty="0"/>
              <a:t> </a:t>
            </a:r>
            <a:br>
              <a:rPr lang="fr-FR" sz="2400"/>
            </a:br>
            <a:r>
              <a:rPr lang="fr-FR" sz="2400"/>
              <a:t>A correspondance</a:t>
            </a:r>
            <a:endParaRPr lang="fr-F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357166"/>
            <a:ext cx="1357322" cy="211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2643182"/>
            <a:ext cx="6943738" cy="408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53578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Audio(3)">
            <a:hlinkClick r:id="" action="ppaction://media"/>
            <a:extLst>
              <a:ext uri="{FF2B5EF4-FFF2-40B4-BE49-F238E27FC236}">
                <a16:creationId xmlns:a16="http://schemas.microsoft.com/office/drawing/2014/main" id="{9EAFFBB3-CAE2-4F8B-9CFD-1CCB9B691A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46083" y="1628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34</Words>
  <Application>Microsoft Office PowerPoint</Application>
  <PresentationFormat>Affichage à l'écran (4:3)</PresentationFormat>
  <Paragraphs>4</Paragraphs>
  <Slides>4</Slides>
  <Notes>0</Notes>
  <HiddenSlides>0</HiddenSlides>
  <MMClips>4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Arial</vt:lpstr>
      <vt:lpstr>Calibri</vt:lpstr>
      <vt:lpstr>Thème Office</vt:lpstr>
      <vt:lpstr>Uso do folheto de correspondência  As ausências </vt:lpstr>
      <vt:lpstr>Uso do folheto de correspondência  Os atrasados </vt:lpstr>
      <vt:lpstr>Uso do folheto de correspondência  A correspondance</vt:lpstr>
      <vt:lpstr>Uso do folheto de correspondência  A correspondance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L’utilisation du carnet de correspondance</dc:title>
  <dc:creator>coordo1</dc:creator>
  <cp:lastModifiedBy>CHRISTELLE MENCE</cp:lastModifiedBy>
  <cp:revision>10</cp:revision>
  <dcterms:created xsi:type="dcterms:W3CDTF">2021-03-11T18:06:27Z</dcterms:created>
  <dcterms:modified xsi:type="dcterms:W3CDTF">2021-03-16T14:50:12Z</dcterms:modified>
</cp:coreProperties>
</file>