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FD542-5381-4455-9318-4D947DBE3BEC}" type="datetimeFigureOut">
              <a:rPr lang="fr-FR" smtClean="0"/>
              <a:pPr/>
              <a:t>16/03/2021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EDA73-4BA5-4202-A8FE-60368C2421B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/>
          <a:lstStyle/>
          <a:p>
            <a:r>
              <a:rPr lang="fr-FR"/>
              <a:t>FRENCH COURSES </a:t>
            </a:r>
            <a:r>
              <a:rPr lang="fr-FR" dirty="0"/>
              <a:t>: l’OEPRE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42852"/>
            <a:ext cx="535785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lèpre anglais">
            <a:hlinkClick r:id="" action="ppaction://media"/>
            <a:extLst>
              <a:ext uri="{FF2B5EF4-FFF2-40B4-BE49-F238E27FC236}">
                <a16:creationId xmlns:a16="http://schemas.microsoft.com/office/drawing/2014/main" id="{8DBD0C42-3ACF-43FC-8FCC-39F9FA6327A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368800" y="3225800"/>
            <a:ext cx="4064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6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</Words>
  <Application>Microsoft Office PowerPoint</Application>
  <PresentationFormat>Affichage à l'écran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FRENCH COURSES : l’OEPRE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cours de français : l’OEPRE</dc:title>
  <dc:creator>coordo1</dc:creator>
  <cp:lastModifiedBy>CHRISTELLE MENCE</cp:lastModifiedBy>
  <cp:revision>4</cp:revision>
  <dcterms:created xsi:type="dcterms:W3CDTF">2021-03-11T19:08:13Z</dcterms:created>
  <dcterms:modified xsi:type="dcterms:W3CDTF">2021-03-16T10:37:37Z</dcterms:modified>
</cp:coreProperties>
</file>