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1470025"/>
          </a:xfrm>
        </p:spPr>
        <p:txBody>
          <a:bodyPr/>
          <a:lstStyle/>
          <a:p>
            <a:r>
              <a:rPr lang="fr-FR" dirty="0"/>
              <a:t>Aulas de </a:t>
            </a:r>
            <a:r>
              <a:rPr lang="fr-FR"/>
              <a:t>francês </a:t>
            </a:r>
            <a:r>
              <a:rPr lang="fr-FR" dirty="0"/>
              <a:t>: l’OEPRE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2852"/>
            <a:ext cx="53578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lèpre portugais">
            <a:hlinkClick r:id="" action="ppaction://media"/>
            <a:extLst>
              <a:ext uri="{FF2B5EF4-FFF2-40B4-BE49-F238E27FC236}">
                <a16:creationId xmlns:a16="http://schemas.microsoft.com/office/drawing/2014/main" id="{3E45C7D8-82B2-4595-98DB-D5C89E183CD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368800" y="3225800"/>
            <a:ext cx="4064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</Words>
  <Application>Microsoft Office PowerPoint</Application>
  <PresentationFormat>Affichage à l'écran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Aulas de francês : l’OEPRE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cours de français : l’OEPRE</dc:title>
  <dc:creator>coordo1</dc:creator>
  <cp:lastModifiedBy>CHRISTELLE MENCE</cp:lastModifiedBy>
  <cp:revision>4</cp:revision>
  <dcterms:created xsi:type="dcterms:W3CDTF">2021-03-11T19:08:13Z</dcterms:created>
  <dcterms:modified xsi:type="dcterms:W3CDTF">2021-03-16T15:01:08Z</dcterms:modified>
</cp:coreProperties>
</file>