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4FFC-6CE6-440F-B91C-224A08FDF8F2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507F-E4EE-4F05-AA4B-01C6DBAA6A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 err="1"/>
              <a:t>Aid</a:t>
            </a:r>
            <a:r>
              <a:rPr lang="fr-FR" dirty="0"/>
              <a:t> </a:t>
            </a:r>
            <a:r>
              <a:rPr lang="fr-FR" dirty="0" err="1"/>
              <a:t>schemes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40576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soutien lecture anglais">
            <a:hlinkClick r:id="" action="ppaction://media"/>
            <a:extLst>
              <a:ext uri="{FF2B5EF4-FFF2-40B4-BE49-F238E27FC236}">
                <a16:creationId xmlns:a16="http://schemas.microsoft.com/office/drawing/2014/main" id="{80B76F03-4A43-4337-8261-615AAF31C06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444208" y="1916832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0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 err="1"/>
              <a:t>Aid</a:t>
            </a:r>
            <a:r>
              <a:rPr lang="fr-FR" dirty="0"/>
              <a:t> </a:t>
            </a:r>
            <a:r>
              <a:rPr lang="fr-FR" dirty="0" err="1"/>
              <a:t>schemes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1150937"/>
            <a:ext cx="3933825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devoirs anglais">
            <a:hlinkClick r:id="" action="ppaction://media"/>
            <a:extLst>
              <a:ext uri="{FF2B5EF4-FFF2-40B4-BE49-F238E27FC236}">
                <a16:creationId xmlns:a16="http://schemas.microsoft.com/office/drawing/2014/main" id="{AF2B4EB1-678D-47A8-B116-77114B37A11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27586" y="2852936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5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7772400" cy="928694"/>
          </a:xfrm>
        </p:spPr>
        <p:txBody>
          <a:bodyPr/>
          <a:lstStyle/>
          <a:p>
            <a:r>
              <a:rPr lang="fr-FR" dirty="0" err="1"/>
              <a:t>Aid</a:t>
            </a:r>
            <a:r>
              <a:rPr lang="fr-FR" dirty="0"/>
              <a:t> </a:t>
            </a:r>
            <a:r>
              <a:rPr lang="fr-FR"/>
              <a:t>schemes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1391772"/>
            <a:ext cx="39338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accompagnement éducatif anglais">
            <a:hlinkClick r:id="" action="ppaction://media"/>
            <a:extLst>
              <a:ext uri="{FF2B5EF4-FFF2-40B4-BE49-F238E27FC236}">
                <a16:creationId xmlns:a16="http://schemas.microsoft.com/office/drawing/2014/main" id="{1FED5213-9AA0-469F-974A-866AD75414C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76238" y="2708920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Affichage à l'écran (4:3)</PresentationFormat>
  <Paragraphs>3</Paragraphs>
  <Slides>3</Slides>
  <Notes>0</Notes>
  <HiddenSlides>0</HiddenSlides>
  <MMClips>3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Aid schemes</vt:lpstr>
      <vt:lpstr>Aid schemes</vt:lpstr>
      <vt:lpstr>Aid schemes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dispositifs d’aides</dc:title>
  <dc:creator>coordo1</dc:creator>
  <cp:lastModifiedBy>CHRISTELLE MENCE</cp:lastModifiedBy>
  <cp:revision>4</cp:revision>
  <dcterms:created xsi:type="dcterms:W3CDTF">2021-03-11T19:00:30Z</dcterms:created>
  <dcterms:modified xsi:type="dcterms:W3CDTF">2021-03-16T14:42:28Z</dcterms:modified>
</cp:coreProperties>
</file>