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/>
              <a:t>Los </a:t>
            </a:r>
            <a:r>
              <a:rPr lang="fr-FR" dirty="0" err="1"/>
              <a:t>paquetes</a:t>
            </a:r>
            <a:r>
              <a:rPr lang="fr-FR" dirty="0"/>
              <a:t> de </a:t>
            </a:r>
            <a:r>
              <a:rPr lang="fr-FR" dirty="0" err="1"/>
              <a:t>ayuda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40576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Audio(10)">
            <a:hlinkClick r:id="" action="ppaction://media"/>
            <a:extLst>
              <a:ext uri="{FF2B5EF4-FFF2-40B4-BE49-F238E27FC236}">
                <a16:creationId xmlns:a16="http://schemas.microsoft.com/office/drawing/2014/main" id="{04DECA4A-FEE8-4D02-99F7-2DACFB63AE2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228184" y="2852936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/>
              <a:t>Los </a:t>
            </a:r>
            <a:r>
              <a:rPr lang="fr-FR" dirty="0" err="1"/>
              <a:t>paquetes</a:t>
            </a:r>
            <a:r>
              <a:rPr lang="fr-FR" dirty="0"/>
              <a:t> de </a:t>
            </a:r>
            <a:r>
              <a:rPr lang="fr-FR" dirty="0" err="1"/>
              <a:t>ayuda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643050"/>
            <a:ext cx="39338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Audio(11)">
            <a:hlinkClick r:id="" action="ppaction://media"/>
            <a:extLst>
              <a:ext uri="{FF2B5EF4-FFF2-40B4-BE49-F238E27FC236}">
                <a16:creationId xmlns:a16="http://schemas.microsoft.com/office/drawing/2014/main" id="{A84D665E-9592-48C2-9797-B8F23D14B2D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40152" y="2420888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/>
              <a:t>Los </a:t>
            </a:r>
            <a:r>
              <a:rPr lang="fr-FR" dirty="0" err="1"/>
              <a:t>paquetes</a:t>
            </a:r>
            <a:r>
              <a:rPr lang="fr-FR" dirty="0"/>
              <a:t> de </a:t>
            </a:r>
            <a:r>
              <a:rPr lang="fr-FR"/>
              <a:t>ayuda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500174"/>
            <a:ext cx="39338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accompagnement éducatif espagnol">
            <a:hlinkClick r:id="" action="ppaction://media"/>
            <a:extLst>
              <a:ext uri="{FF2B5EF4-FFF2-40B4-BE49-F238E27FC236}">
                <a16:creationId xmlns:a16="http://schemas.microsoft.com/office/drawing/2014/main" id="{29F60E6A-FDEE-4E36-AE0A-751A7DB67A2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228184" y="2492896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</Words>
  <Application>Microsoft Office PowerPoint</Application>
  <PresentationFormat>Affichage à l'écran (4:3)</PresentationFormat>
  <Paragraphs>3</Paragraphs>
  <Slides>3</Slides>
  <Notes>0</Notes>
  <HiddenSlides>0</HiddenSlides>
  <MMClips>3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Los paquetes de ayuda</vt:lpstr>
      <vt:lpstr>Los paquetes de ayuda</vt:lpstr>
      <vt:lpstr>Los paquetes de ayuda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dispositifs d’aides</dc:title>
  <dc:creator>coordo1</dc:creator>
  <cp:lastModifiedBy>CHRISTELLE MENCE</cp:lastModifiedBy>
  <cp:revision>3</cp:revision>
  <dcterms:created xsi:type="dcterms:W3CDTF">2021-03-11T19:00:30Z</dcterms:created>
  <dcterms:modified xsi:type="dcterms:W3CDTF">2021-03-16T15:15:42Z</dcterms:modified>
</cp:coreProperties>
</file>