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/>
              <a:t>APOIOS DE AJUDA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40576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udio(4)">
            <a:hlinkClick r:id="" action="ppaction://media"/>
            <a:extLst>
              <a:ext uri="{FF2B5EF4-FFF2-40B4-BE49-F238E27FC236}">
                <a16:creationId xmlns:a16="http://schemas.microsoft.com/office/drawing/2014/main" id="{493919DA-8A69-4239-90B3-B5CF41BEB87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84168" y="249289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/>
              <a:t>APOIOS DE AJUDA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643050"/>
            <a:ext cx="39338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udio(5)">
            <a:hlinkClick r:id="" action="ppaction://media"/>
            <a:extLst>
              <a:ext uri="{FF2B5EF4-FFF2-40B4-BE49-F238E27FC236}">
                <a16:creationId xmlns:a16="http://schemas.microsoft.com/office/drawing/2014/main" id="{E6FADDEB-138E-4802-9308-A01EBA0D908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56176" y="249289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/>
              <a:t>APOIOS DE AJUDA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7516" y="1074737"/>
            <a:ext cx="39338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ccompagnement éducatif portugais">
            <a:hlinkClick r:id="" action="ppaction://media"/>
            <a:extLst>
              <a:ext uri="{FF2B5EF4-FFF2-40B4-BE49-F238E27FC236}">
                <a16:creationId xmlns:a16="http://schemas.microsoft.com/office/drawing/2014/main" id="{9812C192-87FF-49A1-BB6B-EE1D9EAE0D0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297488" y="249289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</Words>
  <Application>Microsoft Office PowerPoint</Application>
  <PresentationFormat>Affichage à l'écran (4:3)</PresentationFormat>
  <Paragraphs>3</Paragraphs>
  <Slides>3</Slides>
  <Notes>0</Notes>
  <HiddenSlides>0</HiddenSlides>
  <MMClips>3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APOIOS DE AJUDA</vt:lpstr>
      <vt:lpstr>APOIOS DE AJUDA</vt:lpstr>
      <vt:lpstr>APOIOS DE AJUDA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dispositifs d’aides</dc:title>
  <dc:creator>coordo1</dc:creator>
  <cp:lastModifiedBy>CHRISTELLE MENCE</cp:lastModifiedBy>
  <cp:revision>3</cp:revision>
  <dcterms:created xsi:type="dcterms:W3CDTF">2021-03-11T19:00:30Z</dcterms:created>
  <dcterms:modified xsi:type="dcterms:W3CDTF">2021-03-16T15:03:48Z</dcterms:modified>
</cp:coreProperties>
</file>